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34FB44-357B-4E81-9400-4E71BF740FEE}" v="7" dt="2023-07-07T15:38:57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43" autoAdjust="0"/>
    <p:restoredTop sz="90691" autoAdjust="0"/>
  </p:normalViewPr>
  <p:slideViewPr>
    <p:cSldViewPr snapToGrid="0">
      <p:cViewPr varScale="1">
        <p:scale>
          <a:sx n="88" d="100"/>
          <a:sy n="88" d="100"/>
        </p:scale>
        <p:origin x="146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1234FB44-357B-4E81-9400-4E71BF740FEE}"/>
    <pc:docChg chg="undo custSel modSld">
      <pc:chgData name="Charles Robbins" userId="2a2c6b74727e6a50" providerId="LiveId" clId="{1234FB44-357B-4E81-9400-4E71BF740FEE}" dt="2023-07-07T15:42:18.997" v="361" actId="1076"/>
      <pc:docMkLst>
        <pc:docMk/>
      </pc:docMkLst>
      <pc:sldChg chg="addSp delSp modSp mod">
        <pc:chgData name="Charles Robbins" userId="2a2c6b74727e6a50" providerId="LiveId" clId="{1234FB44-357B-4E81-9400-4E71BF740FEE}" dt="2023-07-07T15:42:18.997" v="361" actId="1076"/>
        <pc:sldMkLst>
          <pc:docMk/>
          <pc:sldMk cId="3443769029" sldId="256"/>
        </pc:sldMkLst>
        <pc:spChg chg="add del mod">
          <ac:chgData name="Charles Robbins" userId="2a2c6b74727e6a50" providerId="LiveId" clId="{1234FB44-357B-4E81-9400-4E71BF740FEE}" dt="2023-07-07T15:42:12.982" v="360" actId="1076"/>
          <ac:spMkLst>
            <pc:docMk/>
            <pc:sldMk cId="3443769029" sldId="256"/>
            <ac:spMk id="3" creationId="{3B7300CC-9907-98BF-E10D-A50D0581B846}"/>
          </ac:spMkLst>
        </pc:spChg>
        <pc:spChg chg="add mod">
          <ac:chgData name="Charles Robbins" userId="2a2c6b74727e6a50" providerId="LiveId" clId="{1234FB44-357B-4E81-9400-4E71BF740FEE}" dt="2023-07-07T15:35:45.607" v="210" actId="6549"/>
          <ac:spMkLst>
            <pc:docMk/>
            <pc:sldMk cId="3443769029" sldId="256"/>
            <ac:spMk id="11" creationId="{81959BC3-88E0-6166-83BE-852E0EA9280E}"/>
          </ac:spMkLst>
        </pc:spChg>
        <pc:spChg chg="del">
          <ac:chgData name="Charles Robbins" userId="2a2c6b74727e6a50" providerId="LiveId" clId="{1234FB44-357B-4E81-9400-4E71BF740FEE}" dt="2023-07-07T15:28:00.910" v="82" actId="478"/>
          <ac:spMkLst>
            <pc:docMk/>
            <pc:sldMk cId="3443769029" sldId="256"/>
            <ac:spMk id="15" creationId="{32EA33B0-A235-7255-123F-A3278DB1A0B5}"/>
          </ac:spMkLst>
        </pc:spChg>
        <pc:spChg chg="mod">
          <ac:chgData name="Charles Robbins" userId="2a2c6b74727e6a50" providerId="LiveId" clId="{1234FB44-357B-4E81-9400-4E71BF740FEE}" dt="2023-07-07T15:42:18.997" v="361" actId="1076"/>
          <ac:spMkLst>
            <pc:docMk/>
            <pc:sldMk cId="3443769029" sldId="256"/>
            <ac:spMk id="16" creationId="{E5B6B9DF-A576-6495-5528-2E2707463147}"/>
          </ac:spMkLst>
        </pc:spChg>
        <pc:spChg chg="add mod">
          <ac:chgData name="Charles Robbins" userId="2a2c6b74727e6a50" providerId="LiveId" clId="{1234FB44-357B-4E81-9400-4E71BF740FEE}" dt="2023-07-07T15:37:43.596" v="247" actId="20577"/>
          <ac:spMkLst>
            <pc:docMk/>
            <pc:sldMk cId="3443769029" sldId="256"/>
            <ac:spMk id="24" creationId="{6A02A9A4-C0C8-A60C-17E8-E7A1D869A2D2}"/>
          </ac:spMkLst>
        </pc:spChg>
        <pc:spChg chg="add mod">
          <ac:chgData name="Charles Robbins" userId="2a2c6b74727e6a50" providerId="LiveId" clId="{1234FB44-357B-4E81-9400-4E71BF740FEE}" dt="2023-07-07T15:35:58.298" v="212" actId="255"/>
          <ac:spMkLst>
            <pc:docMk/>
            <pc:sldMk cId="3443769029" sldId="256"/>
            <ac:spMk id="26" creationId="{42FF09C6-6E39-5471-C5C3-B69E19383C4F}"/>
          </ac:spMkLst>
        </pc:spChg>
        <pc:spChg chg="mod">
          <ac:chgData name="Charles Robbins" userId="2a2c6b74727e6a50" providerId="LiveId" clId="{1234FB44-357B-4E81-9400-4E71BF740FEE}" dt="2023-07-07T15:30:01.244" v="120" actId="20577"/>
          <ac:spMkLst>
            <pc:docMk/>
            <pc:sldMk cId="3443769029" sldId="256"/>
            <ac:spMk id="27" creationId="{A27882A5-DEB5-5E53-523A-6C9E8EE4BE70}"/>
          </ac:spMkLst>
        </pc:spChg>
        <pc:spChg chg="mod">
          <ac:chgData name="Charles Robbins" userId="2a2c6b74727e6a50" providerId="LiveId" clId="{1234FB44-357B-4E81-9400-4E71BF740FEE}" dt="2023-07-07T15:35:47.762" v="211" actId="6549"/>
          <ac:spMkLst>
            <pc:docMk/>
            <pc:sldMk cId="3443769029" sldId="256"/>
            <ac:spMk id="31" creationId="{66F7D88E-C9DE-95DD-8F18-4E03A4A396B4}"/>
          </ac:spMkLst>
        </pc:spChg>
        <pc:spChg chg="mod">
          <ac:chgData name="Charles Robbins" userId="2a2c6b74727e6a50" providerId="LiveId" clId="{1234FB44-357B-4E81-9400-4E71BF740FEE}" dt="2023-07-07T15:39:11.878" v="306" actId="14100"/>
          <ac:spMkLst>
            <pc:docMk/>
            <pc:sldMk cId="3443769029" sldId="256"/>
            <ac:spMk id="41" creationId="{CC945EAE-3610-7726-D304-EA8A8D38103D}"/>
          </ac:spMkLst>
        </pc:spChg>
        <pc:spChg chg="mod">
          <ac:chgData name="Charles Robbins" userId="2a2c6b74727e6a50" providerId="LiveId" clId="{1234FB44-357B-4E81-9400-4E71BF740FEE}" dt="2023-07-07T15:38:34.234" v="298" actId="6549"/>
          <ac:spMkLst>
            <pc:docMk/>
            <pc:sldMk cId="3443769029" sldId="256"/>
            <ac:spMk id="51" creationId="{BA474918-55A6-BE7D-74E4-7DF2E48DFD3B}"/>
          </ac:spMkLst>
        </pc:spChg>
        <pc:spChg chg="mod">
          <ac:chgData name="Charles Robbins" userId="2a2c6b74727e6a50" providerId="LiveId" clId="{1234FB44-357B-4E81-9400-4E71BF740FEE}" dt="2023-07-07T15:29:17.348" v="104" actId="20577"/>
          <ac:spMkLst>
            <pc:docMk/>
            <pc:sldMk cId="3443769029" sldId="256"/>
            <ac:spMk id="202" creationId="{82FAA109-702B-1B2D-11AF-B9DC2C175C2D}"/>
          </ac:spMkLst>
        </pc:spChg>
        <pc:spChg chg="mod">
          <ac:chgData name="Charles Robbins" userId="2a2c6b74727e6a50" providerId="LiveId" clId="{1234FB44-357B-4E81-9400-4E71BF740FEE}" dt="2023-07-07T15:28:32.433" v="91" actId="20577"/>
          <ac:spMkLst>
            <pc:docMk/>
            <pc:sldMk cId="3443769029" sldId="256"/>
            <ac:spMk id="203" creationId="{396E4021-4309-7F88-766B-ACB21F149487}"/>
          </ac:spMkLst>
        </pc:spChg>
        <pc:spChg chg="mod">
          <ac:chgData name="Charles Robbins" userId="2a2c6b74727e6a50" providerId="LiveId" clId="{1234FB44-357B-4E81-9400-4E71BF740FEE}" dt="2023-07-07T15:42:05.423" v="359" actId="14100"/>
          <ac:spMkLst>
            <pc:docMk/>
            <pc:sldMk cId="3443769029" sldId="256"/>
            <ac:spMk id="207" creationId="{0B975C6B-A411-98DC-24A7-7535FD435C2E}"/>
          </ac:spMkLst>
        </pc:spChg>
        <pc:spChg chg="mod">
          <ac:chgData name="Charles Robbins" userId="2a2c6b74727e6a50" providerId="LiveId" clId="{1234FB44-357B-4E81-9400-4E71BF740FEE}" dt="2023-07-07T15:34:38.866" v="195" actId="1076"/>
          <ac:spMkLst>
            <pc:docMk/>
            <pc:sldMk cId="3443769029" sldId="256"/>
            <ac:spMk id="263" creationId="{C56ADF42-39CE-3FA2-0B1C-7F0A7C1D2C16}"/>
          </ac:spMkLst>
        </pc:spChg>
        <pc:cxnChg chg="del mod">
          <ac:chgData name="Charles Robbins" userId="2a2c6b74727e6a50" providerId="LiveId" clId="{1234FB44-357B-4E81-9400-4E71BF740FEE}" dt="2023-07-07T15:26:35.307" v="65" actId="478"/>
          <ac:cxnSpMkLst>
            <pc:docMk/>
            <pc:sldMk cId="3443769029" sldId="256"/>
            <ac:cxnSpMk id="2" creationId="{405C53F9-1D83-25DF-D981-DAF5A5684324}"/>
          </ac:cxnSpMkLst>
        </pc:cxnChg>
        <pc:cxnChg chg="add mod">
          <ac:chgData name="Charles Robbins" userId="2a2c6b74727e6a50" providerId="LiveId" clId="{1234FB44-357B-4E81-9400-4E71BF740FEE}" dt="2023-07-07T15:31:58.119" v="147" actId="1076"/>
          <ac:cxnSpMkLst>
            <pc:docMk/>
            <pc:sldMk cId="3443769029" sldId="256"/>
            <ac:cxnSpMk id="17" creationId="{41DB73A3-8485-A622-676F-22D0246317A1}"/>
          </ac:cxnSpMkLst>
        </pc:cxnChg>
        <pc:cxnChg chg="add del mod">
          <ac:chgData name="Charles Robbins" userId="2a2c6b74727e6a50" providerId="LiveId" clId="{1234FB44-357B-4E81-9400-4E71BF740FEE}" dt="2023-07-07T15:36:47.554" v="215" actId="478"/>
          <ac:cxnSpMkLst>
            <pc:docMk/>
            <pc:sldMk cId="3443769029" sldId="256"/>
            <ac:cxnSpMk id="18" creationId="{5877FEE7-D746-9E72-02A3-E559896576A1}"/>
          </ac:cxnSpMkLst>
        </pc:cxnChg>
        <pc:cxnChg chg="add mod">
          <ac:chgData name="Charles Robbins" userId="2a2c6b74727e6a50" providerId="LiveId" clId="{1234FB44-357B-4E81-9400-4E71BF740FEE}" dt="2023-07-07T15:36:54.725" v="216" actId="14100"/>
          <ac:cxnSpMkLst>
            <pc:docMk/>
            <pc:sldMk cId="3443769029" sldId="256"/>
            <ac:cxnSpMk id="20" creationId="{ADBE66DE-1E9E-C9AB-2E59-421D8F841960}"/>
          </ac:cxnSpMkLst>
        </pc:cxnChg>
        <pc:cxnChg chg="add mod">
          <ac:chgData name="Charles Robbins" userId="2a2c6b74727e6a50" providerId="LiveId" clId="{1234FB44-357B-4E81-9400-4E71BF740FEE}" dt="2023-07-07T15:35:16.129" v="197" actId="1076"/>
          <ac:cxnSpMkLst>
            <pc:docMk/>
            <pc:sldMk cId="3443769029" sldId="256"/>
            <ac:cxnSpMk id="25" creationId="{F113C28F-17BC-658C-72D5-CD73FE55115A}"/>
          </ac:cxnSpMkLst>
        </pc:cxnChg>
        <pc:cxnChg chg="add mod">
          <ac:chgData name="Charles Robbins" userId="2a2c6b74727e6a50" providerId="LiveId" clId="{1234FB44-357B-4E81-9400-4E71BF740FEE}" dt="2023-07-07T15:35:16.129" v="197" actId="1076"/>
          <ac:cxnSpMkLst>
            <pc:docMk/>
            <pc:sldMk cId="3443769029" sldId="256"/>
            <ac:cxnSpMk id="28" creationId="{E237033D-2F99-D988-A582-9D047568F176}"/>
          </ac:cxnSpMkLst>
        </pc:cxnChg>
        <pc:cxnChg chg="mod">
          <ac:chgData name="Charles Robbins" userId="2a2c6b74727e6a50" providerId="LiveId" clId="{1234FB44-357B-4E81-9400-4E71BF740FEE}" dt="2023-07-07T15:42:05.423" v="359" actId="14100"/>
          <ac:cxnSpMkLst>
            <pc:docMk/>
            <pc:sldMk cId="3443769029" sldId="256"/>
            <ac:cxnSpMk id="30" creationId="{26FED7F8-455A-5DEF-5330-C57979C4A65A}"/>
          </ac:cxnSpMkLst>
        </pc:cxnChg>
        <pc:cxnChg chg="mod">
          <ac:chgData name="Charles Robbins" userId="2a2c6b74727e6a50" providerId="LiveId" clId="{1234FB44-357B-4E81-9400-4E71BF740FEE}" dt="2023-07-07T15:32:15.424" v="163" actId="1076"/>
          <ac:cxnSpMkLst>
            <pc:docMk/>
            <pc:sldMk cId="3443769029" sldId="256"/>
            <ac:cxnSpMk id="32" creationId="{373725B9-AD3C-A994-1413-BB09E855BC44}"/>
          </ac:cxnSpMkLst>
        </pc:cxnChg>
        <pc:cxnChg chg="add mod">
          <ac:chgData name="Charles Robbins" userId="2a2c6b74727e6a50" providerId="LiveId" clId="{1234FB44-357B-4E81-9400-4E71BF740FEE}" dt="2023-07-07T15:37:13.223" v="220" actId="14100"/>
          <ac:cxnSpMkLst>
            <pc:docMk/>
            <pc:sldMk cId="3443769029" sldId="256"/>
            <ac:cxnSpMk id="33" creationId="{D57CB0D4-F397-D779-8141-4938FE1A6053}"/>
          </ac:cxnSpMkLst>
        </pc:cxnChg>
        <pc:cxnChg chg="mod">
          <ac:chgData name="Charles Robbins" userId="2a2c6b74727e6a50" providerId="LiveId" clId="{1234FB44-357B-4E81-9400-4E71BF740FEE}" dt="2023-07-07T15:39:11.878" v="306" actId="14100"/>
          <ac:cxnSpMkLst>
            <pc:docMk/>
            <pc:sldMk cId="3443769029" sldId="256"/>
            <ac:cxnSpMk id="42" creationId="{525A4345-4386-0654-5611-DF60A442557D}"/>
          </ac:cxnSpMkLst>
        </pc:cxnChg>
        <pc:cxnChg chg="mod">
          <ac:chgData name="Charles Robbins" userId="2a2c6b74727e6a50" providerId="LiveId" clId="{1234FB44-357B-4E81-9400-4E71BF740FEE}" dt="2023-07-07T15:31:21.855" v="143" actId="1076"/>
          <ac:cxnSpMkLst>
            <pc:docMk/>
            <pc:sldMk cId="3443769029" sldId="256"/>
            <ac:cxnSpMk id="52" creationId="{BEBF6E19-214B-9CE0-7887-D6ED379BBA3D}"/>
          </ac:cxnSpMkLst>
        </pc:cxnChg>
        <pc:cxnChg chg="del">
          <ac:chgData name="Charles Robbins" userId="2a2c6b74727e6a50" providerId="LiveId" clId="{1234FB44-357B-4E81-9400-4E71BF740FEE}" dt="2023-07-07T15:31:34.320" v="145" actId="478"/>
          <ac:cxnSpMkLst>
            <pc:docMk/>
            <pc:sldMk cId="3443769029" sldId="256"/>
            <ac:cxnSpMk id="56" creationId="{061B4624-0582-5B55-301B-07863902F5CF}"/>
          </ac:cxnSpMkLst>
        </pc:cxnChg>
        <pc:cxnChg chg="del">
          <ac:chgData name="Charles Robbins" userId="2a2c6b74727e6a50" providerId="LiveId" clId="{1234FB44-357B-4E81-9400-4E71BF740FEE}" dt="2023-07-07T15:36:20.650" v="213" actId="478"/>
          <ac:cxnSpMkLst>
            <pc:docMk/>
            <pc:sldMk cId="3443769029" sldId="256"/>
            <ac:cxnSpMk id="60" creationId="{5779E4DB-B72F-AD54-606F-3C82E20C4A9F}"/>
          </ac:cxnSpMkLst>
        </pc:cxnChg>
        <pc:cxnChg chg="mod">
          <ac:chgData name="Charles Robbins" userId="2a2c6b74727e6a50" providerId="LiveId" clId="{1234FB44-357B-4E81-9400-4E71BF740FEE}" dt="2023-07-07T15:28:54.048" v="102" actId="14100"/>
          <ac:cxnSpMkLst>
            <pc:docMk/>
            <pc:sldMk cId="3443769029" sldId="256"/>
            <ac:cxnSpMk id="204" creationId="{1570EE8B-AB7E-B818-B8B2-341073CAEAE4}"/>
          </ac:cxnSpMkLst>
        </pc:cxnChg>
        <pc:cxnChg chg="del">
          <ac:chgData name="Charles Robbins" userId="2a2c6b74727e6a50" providerId="LiveId" clId="{1234FB44-357B-4E81-9400-4E71BF740FEE}" dt="2023-07-07T15:28:03.708" v="83" actId="478"/>
          <ac:cxnSpMkLst>
            <pc:docMk/>
            <pc:sldMk cId="3443769029" sldId="256"/>
            <ac:cxnSpMk id="213" creationId="{CCFFAA3F-31A0-5ADE-C9FF-16ED0B5BAB17}"/>
          </ac:cxnSpMkLst>
        </pc:cxnChg>
        <pc:cxnChg chg="del mod">
          <ac:chgData name="Charles Robbins" userId="2a2c6b74727e6a50" providerId="LiveId" clId="{1234FB44-357B-4E81-9400-4E71BF740FEE}" dt="2023-07-07T15:26:43.908" v="70" actId="478"/>
          <ac:cxnSpMkLst>
            <pc:docMk/>
            <pc:sldMk cId="3443769029" sldId="256"/>
            <ac:cxnSpMk id="243" creationId="{C8F243CA-531A-B038-4AC5-DE7FB25902AE}"/>
          </ac:cxnSpMkLst>
        </pc:cxnChg>
        <pc:cxnChg chg="del">
          <ac:chgData name="Charles Robbins" userId="2a2c6b74727e6a50" providerId="LiveId" clId="{1234FB44-357B-4E81-9400-4E71BF740FEE}" dt="2023-07-07T15:26:36.389" v="66" actId="478"/>
          <ac:cxnSpMkLst>
            <pc:docMk/>
            <pc:sldMk cId="3443769029" sldId="256"/>
            <ac:cxnSpMk id="244" creationId="{B850F91B-CAEF-59C0-C461-229302A7C2B4}"/>
          </ac:cxnSpMkLst>
        </pc:cxnChg>
        <pc:cxnChg chg="del mod">
          <ac:chgData name="Charles Robbins" userId="2a2c6b74727e6a50" providerId="LiveId" clId="{1234FB44-357B-4E81-9400-4E71BF740FEE}" dt="2023-07-07T15:26:45.399" v="71" actId="478"/>
          <ac:cxnSpMkLst>
            <pc:docMk/>
            <pc:sldMk cId="3443769029" sldId="256"/>
            <ac:cxnSpMk id="246" creationId="{478F3DEE-1FC2-4675-281C-4C4366482B29}"/>
          </ac:cxnSpMkLst>
        </pc:cxnChg>
        <pc:cxnChg chg="del mod">
          <ac:chgData name="Charles Robbins" userId="2a2c6b74727e6a50" providerId="LiveId" clId="{1234FB44-357B-4E81-9400-4E71BF740FEE}" dt="2023-07-07T15:26:38.166" v="67" actId="478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9A49E-08ED-4D60-8587-9F00A7757B33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D441E-71E6-4CDA-B337-1845592D9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8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BD441E-71E6-4CDA-B337-1845592D9E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756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4778738" y="559044"/>
            <a:ext cx="1245327" cy="1001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Records on motion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4794516" y="21558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228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Local Camera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  <a:stCxn id="202" idx="2"/>
            <a:endCxn id="203" idx="0"/>
          </p:cNvCxnSpPr>
          <p:nvPr/>
        </p:nvCxnSpPr>
        <p:spPr>
          <a:xfrm>
            <a:off x="5401402" y="1561036"/>
            <a:ext cx="15778" cy="5948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6434400" y="3899449"/>
            <a:ext cx="925285" cy="1352934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115 TB Storage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Retention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~60 days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  <a:stCxn id="203" idx="4"/>
          </p:cNvCxnSpPr>
          <p:nvPr/>
        </p:nvCxnSpPr>
        <p:spPr>
          <a:xfrm>
            <a:off x="5417180" y="3399732"/>
            <a:ext cx="0" cy="565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1" y="82509"/>
            <a:ext cx="228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Camera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7-7-2023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B6B9DF-A576-6495-5528-2E2707463147}"/>
              </a:ext>
            </a:extLst>
          </p:cNvPr>
          <p:cNvSpPr txBox="1"/>
          <p:nvPr/>
        </p:nvSpPr>
        <p:spPr>
          <a:xfrm>
            <a:off x="4837788" y="5234523"/>
            <a:ext cx="1158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Milestone (1)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7882A5-DEB5-5E53-523A-6C9E8EE4BE70}"/>
              </a:ext>
            </a:extLst>
          </p:cNvPr>
          <p:cNvSpPr/>
          <p:nvPr/>
        </p:nvSpPr>
        <p:spPr>
          <a:xfrm>
            <a:off x="4794515" y="39651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Milestone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Server Application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FED7F8-455A-5DEF-5330-C57979C4A65A}"/>
              </a:ext>
            </a:extLst>
          </p:cNvPr>
          <p:cNvCxnSpPr>
            <a:cxnSpLocks/>
            <a:stCxn id="27" idx="6"/>
            <a:endCxn id="207" idx="2"/>
          </p:cNvCxnSpPr>
          <p:nvPr/>
        </p:nvCxnSpPr>
        <p:spPr>
          <a:xfrm flipV="1">
            <a:off x="6039842" y="4575916"/>
            <a:ext cx="394558" cy="111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6F7D88E-C9DE-95DD-8F18-4E03A4A396B4}"/>
              </a:ext>
            </a:extLst>
          </p:cNvPr>
          <p:cNvSpPr/>
          <p:nvPr/>
        </p:nvSpPr>
        <p:spPr>
          <a:xfrm>
            <a:off x="2951347" y="39651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Mobile Application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3725B9-AD3C-A994-1413-BB09E855BC44}"/>
              </a:ext>
            </a:extLst>
          </p:cNvPr>
          <p:cNvCxnSpPr>
            <a:cxnSpLocks/>
          </p:cNvCxnSpPr>
          <p:nvPr/>
        </p:nvCxnSpPr>
        <p:spPr>
          <a:xfrm flipH="1">
            <a:off x="4205005" y="4583351"/>
            <a:ext cx="5737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C945EAE-3610-7726-D304-EA8A8D38103D}"/>
              </a:ext>
            </a:extLst>
          </p:cNvPr>
          <p:cNvSpPr/>
          <p:nvPr/>
        </p:nvSpPr>
        <p:spPr>
          <a:xfrm>
            <a:off x="1081741" y="4101509"/>
            <a:ext cx="1436992" cy="10016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Bldg Admins, Cabinet admins, Tech Admins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Police Dept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25A4345-4386-0654-5611-DF60A442557D}"/>
              </a:ext>
            </a:extLst>
          </p:cNvPr>
          <p:cNvCxnSpPr>
            <a:cxnSpLocks/>
            <a:endCxn id="41" idx="3"/>
          </p:cNvCxnSpPr>
          <p:nvPr/>
        </p:nvCxnSpPr>
        <p:spPr>
          <a:xfrm flipH="1">
            <a:off x="2518733" y="4587092"/>
            <a:ext cx="432614" cy="15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1090657" y="2511116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Bldg Admins, Cabinet admins, Tech Admins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EBF6E19-214B-9CE0-7887-D6ED379BBA3D}"/>
              </a:ext>
            </a:extLst>
          </p:cNvPr>
          <p:cNvCxnSpPr>
            <a:cxnSpLocks/>
            <a:stCxn id="11" idx="2"/>
            <a:endCxn id="51" idx="3"/>
          </p:cNvCxnSpPr>
          <p:nvPr/>
        </p:nvCxnSpPr>
        <p:spPr>
          <a:xfrm flipH="1" flipV="1">
            <a:off x="2527649" y="2892842"/>
            <a:ext cx="43202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B7300CC-9907-98BF-E10D-A50D0581B846}"/>
              </a:ext>
            </a:extLst>
          </p:cNvPr>
          <p:cNvSpPr txBox="1"/>
          <p:nvPr/>
        </p:nvSpPr>
        <p:spPr>
          <a:xfrm>
            <a:off x="6241467" y="5250195"/>
            <a:ext cx="1311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Camera Storage Servers (2x)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1959BC3-88E0-6166-83BE-852E0EA9280E}"/>
              </a:ext>
            </a:extLst>
          </p:cNvPr>
          <p:cNvSpPr/>
          <p:nvPr/>
        </p:nvSpPr>
        <p:spPr>
          <a:xfrm>
            <a:off x="2959678" y="2270905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Desktop Application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DB73A3-8485-A622-676F-22D0246317A1}"/>
              </a:ext>
            </a:extLst>
          </p:cNvPr>
          <p:cNvCxnSpPr>
            <a:cxnSpLocks/>
          </p:cNvCxnSpPr>
          <p:nvPr/>
        </p:nvCxnSpPr>
        <p:spPr>
          <a:xfrm>
            <a:off x="2527649" y="2957322"/>
            <a:ext cx="4514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77FEE7-D746-9E72-02A3-E559896576A1}"/>
              </a:ext>
            </a:extLst>
          </p:cNvPr>
          <p:cNvCxnSpPr>
            <a:cxnSpLocks/>
            <a:endCxn id="11" idx="5"/>
          </p:cNvCxnSpPr>
          <p:nvPr/>
        </p:nvCxnSpPr>
        <p:spPr>
          <a:xfrm flipH="1" flipV="1">
            <a:off x="4022631" y="3332619"/>
            <a:ext cx="938843" cy="818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DBE66DE-1E9E-C9AB-2E59-421D8F841960}"/>
              </a:ext>
            </a:extLst>
          </p:cNvPr>
          <p:cNvCxnSpPr>
            <a:cxnSpLocks/>
            <a:stCxn id="26" idx="5"/>
          </p:cNvCxnSpPr>
          <p:nvPr/>
        </p:nvCxnSpPr>
        <p:spPr>
          <a:xfrm>
            <a:off x="4023996" y="1863555"/>
            <a:ext cx="998626" cy="22379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6A02A9A4-C0C8-A60C-17E8-E7A1D869A2D2}"/>
              </a:ext>
            </a:extLst>
          </p:cNvPr>
          <p:cNvSpPr/>
          <p:nvPr/>
        </p:nvSpPr>
        <p:spPr>
          <a:xfrm>
            <a:off x="1092022" y="1042052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Tech Admins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13C28F-17BC-658C-72D5-CD73FE55115A}"/>
              </a:ext>
            </a:extLst>
          </p:cNvPr>
          <p:cNvCxnSpPr>
            <a:cxnSpLocks/>
            <a:stCxn id="26" idx="2"/>
            <a:endCxn id="24" idx="3"/>
          </p:cNvCxnSpPr>
          <p:nvPr/>
        </p:nvCxnSpPr>
        <p:spPr>
          <a:xfrm flipH="1" flipV="1">
            <a:off x="2529014" y="1423778"/>
            <a:ext cx="43202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2FF09C6-6E39-5471-C5C3-B69E19383C4F}"/>
              </a:ext>
            </a:extLst>
          </p:cNvPr>
          <p:cNvSpPr/>
          <p:nvPr/>
        </p:nvSpPr>
        <p:spPr>
          <a:xfrm>
            <a:off x="2961043" y="801841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Desktop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Management Application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237033D-2F99-D988-A582-9D047568F176}"/>
              </a:ext>
            </a:extLst>
          </p:cNvPr>
          <p:cNvCxnSpPr>
            <a:cxnSpLocks/>
          </p:cNvCxnSpPr>
          <p:nvPr/>
        </p:nvCxnSpPr>
        <p:spPr>
          <a:xfrm>
            <a:off x="2529014" y="1488258"/>
            <a:ext cx="4514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57CB0D4-F397-D779-8141-4938FE1A6053}"/>
              </a:ext>
            </a:extLst>
          </p:cNvPr>
          <p:cNvCxnSpPr>
            <a:cxnSpLocks/>
          </p:cNvCxnSpPr>
          <p:nvPr/>
        </p:nvCxnSpPr>
        <p:spPr>
          <a:xfrm flipH="1" flipV="1">
            <a:off x="4077295" y="1814355"/>
            <a:ext cx="945327" cy="2150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61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6</cp:revision>
  <dcterms:created xsi:type="dcterms:W3CDTF">2022-10-15T22:30:20Z</dcterms:created>
  <dcterms:modified xsi:type="dcterms:W3CDTF">2023-07-07T15:42:23Z</dcterms:modified>
</cp:coreProperties>
</file>